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6/11/relationships/changesInfo" Target="changesInfos/changesInfo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442" Type="http://schemas.microsoft.com/office/2015/10/relationships/revisionInfo" Target="revisionInfo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Mascarenhas" userId="S::juliana.mascarenhas@dio.me::573f2dcc-13b6-4a88-af1c-35ffa781b5c6" providerId="AD" clId="Web-{67D074B8-1435-F5C0-6B29-E6D223FE850E}"/>
    <pc:docChg chg="addSld delSld modSld sldOrd">
      <pc:chgData name="Juliana Mascarenhas" userId="S::juliana.mascarenhas@dio.me::573f2dcc-13b6-4a88-af1c-35ffa781b5c6" providerId="AD" clId="Web-{67D074B8-1435-F5C0-6B29-E6D223FE850E}" dt="2022-08-08T04:43:23.469" v="339" actId="20577"/>
      <pc:docMkLst>
        <pc:docMk/>
      </pc:docMkLst>
      <pc:sldChg chg="del">
        <pc:chgData name="Juliana Mascarenhas" userId="S::juliana.mascarenhas@dio.me::573f2dcc-13b6-4a88-af1c-35ffa781b5c6" providerId="AD" clId="Web-{67D074B8-1435-F5C0-6B29-E6D223FE850E}" dt="2022-08-08T04:17:09.153" v="1"/>
        <pc:sldMkLst>
          <pc:docMk/>
          <pc:sldMk cId="129101263" sldId="289"/>
        </pc:sldMkLst>
      </pc:sldChg>
      <pc:sldChg chg="del">
        <pc:chgData name="Juliana Mascarenhas" userId="S::juliana.mascarenhas@dio.me::573f2dcc-13b6-4a88-af1c-35ffa781b5c6" providerId="AD" clId="Web-{67D074B8-1435-F5C0-6B29-E6D223FE850E}" dt="2022-08-08T04:17:09.153" v="2"/>
        <pc:sldMkLst>
          <pc:docMk/>
          <pc:sldMk cId="1496946071" sldId="412"/>
        </pc:sldMkLst>
      </pc:sldChg>
      <pc:sldChg chg="del">
        <pc:chgData name="Juliana Mascarenhas" userId="S::juliana.mascarenhas@dio.me::573f2dcc-13b6-4a88-af1c-35ffa781b5c6" providerId="AD" clId="Web-{67D074B8-1435-F5C0-6B29-E6D223FE850E}" dt="2022-08-08T04:17:09.138" v="0"/>
        <pc:sldMkLst>
          <pc:docMk/>
          <pc:sldMk cId="3653212294" sldId="415"/>
        </pc:sldMkLst>
      </pc:sldChg>
      <pc:sldChg chg="modSp">
        <pc:chgData name="Juliana Mascarenhas" userId="S::juliana.mascarenhas@dio.me::573f2dcc-13b6-4a88-af1c-35ffa781b5c6" providerId="AD" clId="Web-{67D074B8-1435-F5C0-6B29-E6D223FE850E}" dt="2022-08-08T04:43:23.469" v="339" actId="20577"/>
        <pc:sldMkLst>
          <pc:docMk/>
          <pc:sldMk cId="3057594429" sldId="549"/>
        </pc:sldMkLst>
        <pc:spChg chg="mod">
          <ac:chgData name="Juliana Mascarenhas" userId="S::juliana.mascarenhas@dio.me::573f2dcc-13b6-4a88-af1c-35ffa781b5c6" providerId="AD" clId="Web-{67D074B8-1435-F5C0-6B29-E6D223FE850E}" dt="2022-08-08T04:43:23.469" v="339" actId="20577"/>
          <ac:spMkLst>
            <pc:docMk/>
            <pc:sldMk cId="3057594429" sldId="549"/>
            <ac:spMk id="173" creationId="{00000000-0000-0000-0000-000000000000}"/>
          </ac:spMkLst>
        </pc:spChg>
      </pc:sldChg>
      <pc:sldChg chg="add">
        <pc:chgData name="Juliana Mascarenhas" userId="S::juliana.mascarenhas@dio.me::573f2dcc-13b6-4a88-af1c-35ffa781b5c6" providerId="AD" clId="Web-{67D074B8-1435-F5C0-6B29-E6D223FE850E}" dt="2022-08-08T04:17:27.295" v="3"/>
        <pc:sldMkLst>
          <pc:docMk/>
          <pc:sldMk cId="3149521475" sldId="754"/>
        </pc:sldMkLst>
      </pc:sldChg>
      <pc:sldChg chg="add del">
        <pc:chgData name="Juliana Mascarenhas" userId="S::juliana.mascarenhas@dio.me::573f2dcc-13b6-4a88-af1c-35ffa781b5c6" providerId="AD" clId="Web-{67D074B8-1435-F5C0-6B29-E6D223FE850E}" dt="2022-08-08T04:22:05.239" v="191"/>
        <pc:sldMkLst>
          <pc:docMk/>
          <pc:sldMk cId="3724648321" sldId="755"/>
        </pc:sldMkLst>
      </pc:sldChg>
      <pc:sldChg chg="modSp add ord">
        <pc:chgData name="Juliana Mascarenhas" userId="S::juliana.mascarenhas@dio.me::573f2dcc-13b6-4a88-af1c-35ffa781b5c6" providerId="AD" clId="Web-{67D074B8-1435-F5C0-6B29-E6D223FE850E}" dt="2022-08-08T04:30:17.182" v="321" actId="20577"/>
        <pc:sldMkLst>
          <pc:docMk/>
          <pc:sldMk cId="2524564060" sldId="756"/>
        </pc:sldMkLst>
        <pc:spChg chg="mod">
          <ac:chgData name="Juliana Mascarenhas" userId="S::juliana.mascarenhas@dio.me::573f2dcc-13b6-4a88-af1c-35ffa781b5c6" providerId="AD" clId="Web-{67D074B8-1435-F5C0-6B29-E6D223FE850E}" dt="2022-08-08T04:30:17.182" v="321" actId="20577"/>
          <ac:spMkLst>
            <pc:docMk/>
            <pc:sldMk cId="2524564060" sldId="756"/>
            <ac:spMk id="204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67D074B8-1435-F5C0-6B29-E6D223FE850E}" dt="2022-08-08T04:18:48.290" v="28" actId="20577"/>
        <pc:sldMkLst>
          <pc:docMk/>
          <pc:sldMk cId="2926673114" sldId="757"/>
        </pc:sldMkLst>
        <pc:spChg chg="mod">
          <ac:chgData name="Juliana Mascarenhas" userId="S::juliana.mascarenhas@dio.me::573f2dcc-13b6-4a88-af1c-35ffa781b5c6" providerId="AD" clId="Web-{67D074B8-1435-F5C0-6B29-E6D223FE850E}" dt="2022-08-08T04:18:22.366" v="14" actId="20577"/>
          <ac:spMkLst>
            <pc:docMk/>
            <pc:sldMk cId="2926673114" sldId="757"/>
            <ac:spMk id="223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67D074B8-1435-F5C0-6B29-E6D223FE850E}" dt="2022-08-08T04:18:48.290" v="28" actId="20577"/>
          <ac:spMkLst>
            <pc:docMk/>
            <pc:sldMk cId="2926673114" sldId="757"/>
            <ac:spMk id="224" creationId="{00000000-0000-0000-0000-000000000000}"/>
          </ac:spMkLst>
        </pc:spChg>
      </pc:sldChg>
      <pc:sldChg chg="add del replId">
        <pc:chgData name="Juliana Mascarenhas" userId="S::juliana.mascarenhas@dio.me::573f2dcc-13b6-4a88-af1c-35ffa781b5c6" providerId="AD" clId="Web-{67D074B8-1435-F5C0-6B29-E6D223FE850E}" dt="2022-08-08T04:22:26.787" v="205"/>
        <pc:sldMkLst>
          <pc:docMk/>
          <pc:sldMk cId="3841115388" sldId="758"/>
        </pc:sldMkLst>
      </pc:sldChg>
      <pc:sldChg chg="add del replId">
        <pc:chgData name="Juliana Mascarenhas" userId="S::juliana.mascarenhas@dio.me::573f2dcc-13b6-4a88-af1c-35ffa781b5c6" providerId="AD" clId="Web-{67D074B8-1435-F5C0-6B29-E6D223FE850E}" dt="2022-08-08T04:19:08.760" v="34"/>
        <pc:sldMkLst>
          <pc:docMk/>
          <pc:sldMk cId="1429632609" sldId="759"/>
        </pc:sldMkLst>
      </pc:sldChg>
      <pc:sldChg chg="add del replId">
        <pc:chgData name="Juliana Mascarenhas" userId="S::juliana.mascarenhas@dio.me::573f2dcc-13b6-4a88-af1c-35ffa781b5c6" providerId="AD" clId="Web-{67D074B8-1435-F5C0-6B29-E6D223FE850E}" dt="2022-08-08T04:19:02.134" v="31"/>
        <pc:sldMkLst>
          <pc:docMk/>
          <pc:sldMk cId="4134115033" sldId="759"/>
        </pc:sldMkLst>
      </pc:sldChg>
      <pc:sldChg chg="delSp modSp add replId">
        <pc:chgData name="Juliana Mascarenhas" userId="S::juliana.mascarenhas@dio.me::573f2dcc-13b6-4a88-af1c-35ffa781b5c6" providerId="AD" clId="Web-{67D074B8-1435-F5C0-6B29-E6D223FE850E}" dt="2022-08-08T04:21:44.691" v="189" actId="1076"/>
        <pc:sldMkLst>
          <pc:docMk/>
          <pc:sldMk cId="1576091023" sldId="760"/>
        </pc:sldMkLst>
        <pc:spChg chg="mod">
          <ac:chgData name="Juliana Mascarenhas" userId="S::juliana.mascarenhas@dio.me::573f2dcc-13b6-4a88-af1c-35ffa781b5c6" providerId="AD" clId="Web-{67D074B8-1435-F5C0-6B29-E6D223FE850E}" dt="2022-08-08T04:21:42.925" v="188" actId="1076"/>
          <ac:spMkLst>
            <pc:docMk/>
            <pc:sldMk cId="1576091023" sldId="760"/>
            <ac:spMk id="12" creationId="{495536D0-754C-8506-9E16-D2A9F1F99DEA}"/>
          </ac:spMkLst>
        </pc:spChg>
        <pc:spChg chg="mod">
          <ac:chgData name="Juliana Mascarenhas" userId="S::juliana.mascarenhas@dio.me::573f2dcc-13b6-4a88-af1c-35ffa781b5c6" providerId="AD" clId="Web-{67D074B8-1435-F5C0-6B29-E6D223FE850E}" dt="2022-08-08T04:21:21.189" v="181" actId="14100"/>
          <ac:spMkLst>
            <pc:docMk/>
            <pc:sldMk cId="1576091023" sldId="760"/>
            <ac:spMk id="231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67D074B8-1435-F5C0-6B29-E6D223FE850E}" dt="2022-08-08T04:19:18.307" v="40" actId="20577"/>
          <ac:spMkLst>
            <pc:docMk/>
            <pc:sldMk cId="1576091023" sldId="760"/>
            <ac:spMk id="232" creationId="{00000000-0000-0000-0000-000000000000}"/>
          </ac:spMkLst>
        </pc:spChg>
        <pc:picChg chg="mod">
          <ac:chgData name="Juliana Mascarenhas" userId="S::juliana.mascarenhas@dio.me::573f2dcc-13b6-4a88-af1c-35ffa781b5c6" providerId="AD" clId="Web-{67D074B8-1435-F5C0-6B29-E6D223FE850E}" dt="2022-08-08T04:21:44.691" v="189" actId="1076"/>
          <ac:picMkLst>
            <pc:docMk/>
            <pc:sldMk cId="1576091023" sldId="760"/>
            <ac:picMk id="10" creationId="{B598B03F-737F-EC6F-A6A0-0DDCD68266F0}"/>
          </ac:picMkLst>
        </pc:picChg>
        <pc:picChg chg="del">
          <ac:chgData name="Juliana Mascarenhas" userId="S::juliana.mascarenhas@dio.me::573f2dcc-13b6-4a88-af1c-35ffa781b5c6" providerId="AD" clId="Web-{67D074B8-1435-F5C0-6B29-E6D223FE850E}" dt="2022-08-08T04:19:26.839" v="43"/>
          <ac:picMkLst>
            <pc:docMk/>
            <pc:sldMk cId="1576091023" sldId="760"/>
            <ac:picMk id="11" creationId="{1A824B75-5CD2-54E4-925F-E78CFFD49F1B}"/>
          </ac:picMkLst>
        </pc:picChg>
      </pc:sldChg>
      <pc:sldChg chg="modSp add replId">
        <pc:chgData name="Juliana Mascarenhas" userId="S::juliana.mascarenhas@dio.me::573f2dcc-13b6-4a88-af1c-35ffa781b5c6" providerId="AD" clId="Web-{67D074B8-1435-F5C0-6B29-E6D223FE850E}" dt="2022-08-08T04:22:24.099" v="204" actId="20577"/>
        <pc:sldMkLst>
          <pc:docMk/>
          <pc:sldMk cId="1330666100" sldId="761"/>
        </pc:sldMkLst>
        <pc:spChg chg="mod">
          <ac:chgData name="Juliana Mascarenhas" userId="S::juliana.mascarenhas@dio.me::573f2dcc-13b6-4a88-af1c-35ffa781b5c6" providerId="AD" clId="Web-{67D074B8-1435-F5C0-6B29-E6D223FE850E}" dt="2022-08-08T04:22:24.099" v="204" actId="20577"/>
          <ac:spMkLst>
            <pc:docMk/>
            <pc:sldMk cId="1330666100" sldId="761"/>
            <ac:spMk id="224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67D074B8-1435-F5C0-6B29-E6D223FE850E}" dt="2022-08-08T04:22:55.289" v="214" actId="20577"/>
        <pc:sldMkLst>
          <pc:docMk/>
          <pc:sldMk cId="1833003463" sldId="762"/>
        </pc:sldMkLst>
        <pc:spChg chg="mod">
          <ac:chgData name="Juliana Mascarenhas" userId="S::juliana.mascarenhas@dio.me::573f2dcc-13b6-4a88-af1c-35ffa781b5c6" providerId="AD" clId="Web-{67D074B8-1435-F5C0-6B29-E6D223FE850E}" dt="2022-08-08T04:22:55.289" v="214" actId="20577"/>
          <ac:spMkLst>
            <pc:docMk/>
            <pc:sldMk cId="1833003463" sldId="762"/>
            <ac:spMk id="12" creationId="{495536D0-754C-8506-9E16-D2A9F1F99DEA}"/>
          </ac:spMkLst>
        </pc:spChg>
      </pc:sldChg>
      <pc:sldChg chg="delSp modSp add replId">
        <pc:chgData name="Juliana Mascarenhas" userId="S::juliana.mascarenhas@dio.me::573f2dcc-13b6-4a88-af1c-35ffa781b5c6" providerId="AD" clId="Web-{67D074B8-1435-F5C0-6B29-E6D223FE850E}" dt="2022-08-08T04:26:47.622" v="255"/>
        <pc:sldMkLst>
          <pc:docMk/>
          <pc:sldMk cId="900396610" sldId="763"/>
        </pc:sldMkLst>
        <pc:spChg chg="del">
          <ac:chgData name="Juliana Mascarenhas" userId="S::juliana.mascarenhas@dio.me::573f2dcc-13b6-4a88-af1c-35ffa781b5c6" providerId="AD" clId="Web-{67D074B8-1435-F5C0-6B29-E6D223FE850E}" dt="2022-08-08T04:26:47.622" v="255"/>
          <ac:spMkLst>
            <pc:docMk/>
            <pc:sldMk cId="900396610" sldId="763"/>
            <ac:spMk id="12" creationId="{495536D0-754C-8506-9E16-D2A9F1F99DEA}"/>
          </ac:spMkLst>
        </pc:spChg>
        <pc:spChg chg="mod">
          <ac:chgData name="Juliana Mascarenhas" userId="S::juliana.mascarenhas@dio.me::573f2dcc-13b6-4a88-af1c-35ffa781b5c6" providerId="AD" clId="Web-{67D074B8-1435-F5C0-6B29-E6D223FE850E}" dt="2022-08-08T04:26:22.133" v="250"/>
          <ac:spMkLst>
            <pc:docMk/>
            <pc:sldMk cId="900396610" sldId="763"/>
            <ac:spMk id="231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67D074B8-1435-F5C0-6B29-E6D223FE850E}" dt="2022-08-08T04:24:56.816" v="225" actId="20577"/>
          <ac:spMkLst>
            <pc:docMk/>
            <pc:sldMk cId="900396610" sldId="763"/>
            <ac:spMk id="232" creationId="{00000000-0000-0000-0000-000000000000}"/>
          </ac:spMkLst>
        </pc:spChg>
      </pc:sldChg>
      <pc:sldChg chg="delSp modSp add replId">
        <pc:chgData name="Juliana Mascarenhas" userId="S::juliana.mascarenhas@dio.me::573f2dcc-13b6-4a88-af1c-35ffa781b5c6" providerId="AD" clId="Web-{67D074B8-1435-F5C0-6B29-E6D223FE850E}" dt="2022-08-08T04:26:42.450" v="254" actId="1076"/>
        <pc:sldMkLst>
          <pc:docMk/>
          <pc:sldMk cId="203175497" sldId="764"/>
        </pc:sldMkLst>
        <pc:spChg chg="del">
          <ac:chgData name="Juliana Mascarenhas" userId="S::juliana.mascarenhas@dio.me::573f2dcc-13b6-4a88-af1c-35ffa781b5c6" providerId="AD" clId="Web-{67D074B8-1435-F5C0-6B29-E6D223FE850E}" dt="2022-08-08T04:26:35.122" v="252"/>
          <ac:spMkLst>
            <pc:docMk/>
            <pc:sldMk cId="203175497" sldId="764"/>
            <ac:spMk id="12" creationId="{495536D0-754C-8506-9E16-D2A9F1F99DEA}"/>
          </ac:spMkLst>
        </pc:spChg>
        <pc:spChg chg="mod">
          <ac:chgData name="Juliana Mascarenhas" userId="S::juliana.mascarenhas@dio.me::573f2dcc-13b6-4a88-af1c-35ffa781b5c6" providerId="AD" clId="Web-{67D074B8-1435-F5C0-6B29-E6D223FE850E}" dt="2022-08-08T04:26:42.450" v="254" actId="1076"/>
          <ac:spMkLst>
            <pc:docMk/>
            <pc:sldMk cId="203175497" sldId="764"/>
            <ac:spMk id="231" creationId="{00000000-0000-0000-0000-000000000000}"/>
          </ac:spMkLst>
        </pc:spChg>
      </pc:sldChg>
      <pc:sldChg chg="add del replId">
        <pc:chgData name="Juliana Mascarenhas" userId="S::juliana.mascarenhas@dio.me::573f2dcc-13b6-4a88-af1c-35ffa781b5c6" providerId="AD" clId="Web-{67D074B8-1435-F5C0-6B29-E6D223FE850E}" dt="2022-08-08T04:26:11.367" v="249"/>
        <pc:sldMkLst>
          <pc:docMk/>
          <pc:sldMk cId="1551030297" sldId="764"/>
        </pc:sldMkLst>
      </pc:sldChg>
      <pc:sldChg chg="modSp add replId">
        <pc:chgData name="Juliana Mascarenhas" userId="S::juliana.mascarenhas@dio.me::573f2dcc-13b6-4a88-af1c-35ffa781b5c6" providerId="AD" clId="Web-{67D074B8-1435-F5C0-6B29-E6D223FE850E}" dt="2022-08-08T04:27:44.845" v="278" actId="14100"/>
        <pc:sldMkLst>
          <pc:docMk/>
          <pc:sldMk cId="1550353808" sldId="765"/>
        </pc:sldMkLst>
        <pc:spChg chg="mod">
          <ac:chgData name="Juliana Mascarenhas" userId="S::juliana.mascarenhas@dio.me::573f2dcc-13b6-4a88-af1c-35ffa781b5c6" providerId="AD" clId="Web-{67D074B8-1435-F5C0-6B29-E6D223FE850E}" dt="2022-08-08T04:27:44.845" v="278" actId="14100"/>
          <ac:spMkLst>
            <pc:docMk/>
            <pc:sldMk cId="1550353808" sldId="765"/>
            <ac:spMk id="224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67D074B8-1435-F5C0-6B29-E6D223FE850E}" dt="2022-08-08T04:28:51.927" v="305" actId="1076"/>
        <pc:sldMkLst>
          <pc:docMk/>
          <pc:sldMk cId="3369484618" sldId="766"/>
        </pc:sldMkLst>
        <pc:spChg chg="add mod">
          <ac:chgData name="Juliana Mascarenhas" userId="S::juliana.mascarenhas@dio.me::573f2dcc-13b6-4a88-af1c-35ffa781b5c6" providerId="AD" clId="Web-{67D074B8-1435-F5C0-6B29-E6D223FE850E}" dt="2022-08-08T04:28:51.927" v="305" actId="1076"/>
          <ac:spMkLst>
            <pc:docMk/>
            <pc:sldMk cId="3369484618" sldId="766"/>
            <ac:spMk id="2" creationId="{540CEF4D-1DF4-E7EB-51D2-EA7C5EC9EDA4}"/>
          </ac:spMkLst>
        </pc:spChg>
        <pc:spChg chg="del">
          <ac:chgData name="Juliana Mascarenhas" userId="S::juliana.mascarenhas@dio.me::573f2dcc-13b6-4a88-af1c-35ffa781b5c6" providerId="AD" clId="Web-{67D074B8-1435-F5C0-6B29-E6D223FE850E}" dt="2022-08-08T04:28:02.486" v="280"/>
          <ac:spMkLst>
            <pc:docMk/>
            <pc:sldMk cId="3369484618" sldId="766"/>
            <ac:spMk id="231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67D074B8-1435-F5C0-6B29-E6D223FE850E}" dt="2022-08-08T04:29:22.038" v="319" actId="20577"/>
        <pc:sldMkLst>
          <pc:docMk/>
          <pc:sldMk cId="3903067610" sldId="767"/>
        </pc:sldMkLst>
        <pc:spChg chg="mod">
          <ac:chgData name="Juliana Mascarenhas" userId="S::juliana.mascarenhas@dio.me::573f2dcc-13b6-4a88-af1c-35ffa781b5c6" providerId="AD" clId="Web-{67D074B8-1435-F5C0-6B29-E6D223FE850E}" dt="2022-08-08T04:29:22.038" v="319" actId="20577"/>
          <ac:spMkLst>
            <pc:docMk/>
            <pc:sldMk cId="3903067610" sldId="767"/>
            <ac:spMk id="2" creationId="{540CEF4D-1DF4-E7EB-51D2-EA7C5EC9EDA4}"/>
          </ac:spMkLst>
        </pc:spChg>
      </pc:sldChg>
    </pc:docChg>
  </pc:docChgLst>
  <pc:docChgLst>
    <pc:chgData name="Juliana Mascarenhas" userId="S::juliana.mascarenhas@dio.me::573f2dcc-13b6-4a88-af1c-35ffa781b5c6" providerId="AD" clId="Web-{1CAB6663-C24E-1171-870E-00AD13B5888A}"/>
    <pc:docChg chg="modSld">
      <pc:chgData name="Juliana Mascarenhas" userId="S::juliana.mascarenhas@dio.me::573f2dcc-13b6-4a88-af1c-35ffa781b5c6" providerId="AD" clId="Web-{1CAB6663-C24E-1171-870E-00AD13B5888A}" dt="2022-08-09T04:11:56.500" v="14" actId="1076"/>
      <pc:docMkLst>
        <pc:docMk/>
      </pc:docMkLst>
      <pc:sldChg chg="addSp delSp modSp">
        <pc:chgData name="Juliana Mascarenhas" userId="S::juliana.mascarenhas@dio.me::573f2dcc-13b6-4a88-af1c-35ffa781b5c6" providerId="AD" clId="Web-{1CAB6663-C24E-1171-870E-00AD13B5888A}" dt="2022-08-09T04:11:56.500" v="14" actId="1076"/>
        <pc:sldMkLst>
          <pc:docMk/>
          <pc:sldMk cId="2851859191" sldId="556"/>
        </pc:sldMkLst>
        <pc:spChg chg="add mod">
          <ac:chgData name="Juliana Mascarenhas" userId="S::juliana.mascarenhas@dio.me::573f2dcc-13b6-4a88-af1c-35ffa781b5c6" providerId="AD" clId="Web-{1CAB6663-C24E-1171-870E-00AD13B5888A}" dt="2022-08-09T04:11:56.500" v="14" actId="1076"/>
          <ac:spMkLst>
            <pc:docMk/>
            <pc:sldMk cId="2851859191" sldId="556"/>
            <ac:spMk id="2" creationId="{95CE3EF9-9F62-447C-E57F-29900FDEE25B}"/>
          </ac:spMkLst>
        </pc:spChg>
        <pc:spChg chg="mod">
          <ac:chgData name="Juliana Mascarenhas" userId="S::juliana.mascarenhas@dio.me::573f2dcc-13b6-4a88-af1c-35ffa781b5c6" providerId="AD" clId="Web-{1CAB6663-C24E-1171-870E-00AD13B5888A}" dt="2022-08-09T04:11:51.922" v="13" actId="20577"/>
          <ac:spMkLst>
            <pc:docMk/>
            <pc:sldMk cId="2851859191" sldId="556"/>
            <ac:spMk id="8" creationId="{58C6171C-7751-9AF6-7EE2-201C12354D35}"/>
          </ac:spMkLst>
        </pc:spChg>
        <pc:spChg chg="del">
          <ac:chgData name="Juliana Mascarenhas" userId="S::juliana.mascarenhas@dio.me::573f2dcc-13b6-4a88-af1c-35ffa781b5c6" providerId="AD" clId="Web-{1CAB6663-C24E-1171-870E-00AD13B5888A}" dt="2022-08-09T04:08:04.261" v="0"/>
          <ac:spMkLst>
            <pc:docMk/>
            <pc:sldMk cId="2851859191" sldId="556"/>
            <ac:spMk id="9" creationId="{BCFD35CE-0666-46B2-6A7B-21CA504008A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Explorando modelo de dados relacional</a:t>
          </a:r>
          <a:endParaRPr lang="pt-BR" sz="22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98</cp:revision>
  <dcterms:modified xsi:type="dcterms:W3CDTF">2022-08-09T04:12:00Z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